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diagrams/drawing1.xml" ContentType="application/vnd.ms-office.drawingml.diagramDrawing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8" r:id="rId2"/>
    <p:sldId id="269" r:id="rId3"/>
    <p:sldId id="275" r:id="rId4"/>
    <p:sldId id="277" r:id="rId5"/>
    <p:sldId id="274" r:id="rId6"/>
    <p:sldId id="272" r:id="rId7"/>
    <p:sldId id="276" r:id="rId8"/>
    <p:sldId id="270" r:id="rId9"/>
    <p:sldId id="273" r:id="rId10"/>
    <p:sldId id="271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 autoAdjust="0"/>
  </p:normalViewPr>
  <p:slideViewPr>
    <p:cSldViewPr snapToGrid="0">
      <p:cViewPr varScale="1">
        <p:scale>
          <a:sx n="83" d="100"/>
          <a:sy n="83" d="100"/>
        </p:scale>
        <p:origin x="29" y="2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175F07-7DE2-40F3-A6B7-063D39A858EF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1BCD669-6BAB-4595-ADBB-33B088D2FC21}">
      <dgm:prSet phldrT="[Tekst]" custT="1"/>
      <dgm:spPr/>
      <dgm:t>
        <a:bodyPr/>
        <a:lstStyle/>
        <a:p>
          <a:r>
            <a:rPr lang="nl-NL" sz="1600" dirty="0"/>
            <a:t>Informatie</a:t>
          </a:r>
        </a:p>
      </dgm:t>
    </dgm:pt>
    <dgm:pt modelId="{06A23372-ADBE-4399-A1F9-566E9D511D7C}" type="parTrans" cxnId="{AEC39F6D-17A8-4D4C-BE93-503F10B6B569}">
      <dgm:prSet/>
      <dgm:spPr/>
      <dgm:t>
        <a:bodyPr/>
        <a:lstStyle/>
        <a:p>
          <a:endParaRPr lang="nl-NL"/>
        </a:p>
      </dgm:t>
    </dgm:pt>
    <dgm:pt modelId="{5D98ECFA-AF3E-49B7-A35F-13FC64CE4809}" type="sibTrans" cxnId="{AEC39F6D-17A8-4D4C-BE93-503F10B6B569}">
      <dgm:prSet/>
      <dgm:spPr/>
      <dgm:t>
        <a:bodyPr/>
        <a:lstStyle/>
        <a:p>
          <a:endParaRPr lang="nl-NL"/>
        </a:p>
      </dgm:t>
    </dgm:pt>
    <dgm:pt modelId="{C6582F5E-6AC3-4731-87DE-CA8FA170F273}">
      <dgm:prSet phldrT="[Tekst]" custT="1"/>
      <dgm:spPr/>
      <dgm:t>
        <a:bodyPr/>
        <a:lstStyle/>
        <a:p>
          <a:r>
            <a:rPr lang="nl-NL" sz="1600" dirty="0"/>
            <a:t>Informatie</a:t>
          </a:r>
        </a:p>
      </dgm:t>
    </dgm:pt>
    <dgm:pt modelId="{70877EF9-F0EA-4EE3-AA66-3F9440CCCDC1}" type="parTrans" cxnId="{0506C7C4-84B2-4180-A041-8A73D6B23D88}">
      <dgm:prSet/>
      <dgm:spPr/>
      <dgm:t>
        <a:bodyPr/>
        <a:lstStyle/>
        <a:p>
          <a:endParaRPr lang="nl-NL"/>
        </a:p>
      </dgm:t>
    </dgm:pt>
    <dgm:pt modelId="{B647FC3F-B6DD-464A-818D-90466DB411B7}" type="sibTrans" cxnId="{0506C7C4-84B2-4180-A041-8A73D6B23D88}">
      <dgm:prSet/>
      <dgm:spPr/>
      <dgm:t>
        <a:bodyPr/>
        <a:lstStyle/>
        <a:p>
          <a:endParaRPr lang="nl-NL"/>
        </a:p>
      </dgm:t>
    </dgm:pt>
    <dgm:pt modelId="{C2827742-938B-4691-8A28-206868C32C48}">
      <dgm:prSet phldrT="[Tekst]" custT="1"/>
      <dgm:spPr/>
      <dgm:t>
        <a:bodyPr/>
        <a:lstStyle/>
        <a:p>
          <a:r>
            <a:rPr lang="nl-NL" sz="1600" dirty="0"/>
            <a:t>Informatie</a:t>
          </a:r>
        </a:p>
      </dgm:t>
    </dgm:pt>
    <dgm:pt modelId="{0763C3ED-7851-4CC4-AE00-98A408FDDC78}" type="parTrans" cxnId="{FF0160B3-38EB-4237-8FB5-AC106ED51B66}">
      <dgm:prSet/>
      <dgm:spPr/>
      <dgm:t>
        <a:bodyPr/>
        <a:lstStyle/>
        <a:p>
          <a:endParaRPr lang="nl-NL"/>
        </a:p>
      </dgm:t>
    </dgm:pt>
    <dgm:pt modelId="{3EF01ADA-7337-4BF3-8147-4918A80355CE}" type="sibTrans" cxnId="{FF0160B3-38EB-4237-8FB5-AC106ED51B66}">
      <dgm:prSet/>
      <dgm:spPr/>
      <dgm:t>
        <a:bodyPr/>
        <a:lstStyle/>
        <a:p>
          <a:endParaRPr lang="nl-NL"/>
        </a:p>
      </dgm:t>
    </dgm:pt>
    <dgm:pt modelId="{9533A895-F294-4132-A067-DD010F4DC754}">
      <dgm:prSet phldrT="[Tekst]" custT="1"/>
      <dgm:spPr/>
      <dgm:t>
        <a:bodyPr/>
        <a:lstStyle/>
        <a:p>
          <a:r>
            <a:rPr lang="nl-NL" sz="1600" dirty="0"/>
            <a:t>Informatie</a:t>
          </a:r>
        </a:p>
      </dgm:t>
    </dgm:pt>
    <dgm:pt modelId="{8B637A38-D1B1-47E7-923B-DC024B15E590}" type="parTrans" cxnId="{D950ECA6-F1B9-471B-9C13-74BEAC3D663D}">
      <dgm:prSet/>
      <dgm:spPr/>
      <dgm:t>
        <a:bodyPr/>
        <a:lstStyle/>
        <a:p>
          <a:endParaRPr lang="nl-NL"/>
        </a:p>
      </dgm:t>
    </dgm:pt>
    <dgm:pt modelId="{79A6AAE9-6A62-47BA-8F9A-9296CED8B4A6}" type="sibTrans" cxnId="{D950ECA6-F1B9-471B-9C13-74BEAC3D663D}">
      <dgm:prSet/>
      <dgm:spPr/>
      <dgm:t>
        <a:bodyPr/>
        <a:lstStyle/>
        <a:p>
          <a:endParaRPr lang="nl-NL"/>
        </a:p>
      </dgm:t>
    </dgm:pt>
    <dgm:pt modelId="{61E74A87-CFF6-4764-BE15-B08A254BEFBA}">
      <dgm:prSet phldrT="[Tekst]" custT="1"/>
      <dgm:spPr/>
      <dgm:t>
        <a:bodyPr/>
        <a:lstStyle/>
        <a:p>
          <a:r>
            <a:rPr lang="nl-NL" sz="1600" dirty="0"/>
            <a:t>Informatie</a:t>
          </a:r>
        </a:p>
      </dgm:t>
    </dgm:pt>
    <dgm:pt modelId="{4643CED3-935F-4FD7-904F-9CE294CB1AAB}" type="parTrans" cxnId="{7FB489AC-A7BB-4DF9-8046-8F0623FE3432}">
      <dgm:prSet/>
      <dgm:spPr/>
      <dgm:t>
        <a:bodyPr/>
        <a:lstStyle/>
        <a:p>
          <a:endParaRPr lang="nl-NL"/>
        </a:p>
      </dgm:t>
    </dgm:pt>
    <dgm:pt modelId="{8509B24A-E6A8-4053-8D77-08D5C6350F00}" type="sibTrans" cxnId="{7FB489AC-A7BB-4DF9-8046-8F0623FE3432}">
      <dgm:prSet/>
      <dgm:spPr/>
      <dgm:t>
        <a:bodyPr/>
        <a:lstStyle/>
        <a:p>
          <a:endParaRPr lang="nl-NL"/>
        </a:p>
      </dgm:t>
    </dgm:pt>
    <dgm:pt modelId="{ED5D14A5-CADF-4A63-A2B1-6412A89B7631}" type="pres">
      <dgm:prSet presAssocID="{15175F07-7DE2-40F3-A6B7-063D39A858EF}" presName="cycle" presStyleCnt="0">
        <dgm:presLayoutVars>
          <dgm:dir/>
          <dgm:resizeHandles val="exact"/>
        </dgm:presLayoutVars>
      </dgm:prSet>
      <dgm:spPr/>
    </dgm:pt>
    <dgm:pt modelId="{C0E8BFD3-5870-42BB-A234-561B49282108}" type="pres">
      <dgm:prSet presAssocID="{C1BCD669-6BAB-4595-ADBB-33B088D2FC21}" presName="dummy" presStyleCnt="0"/>
      <dgm:spPr/>
    </dgm:pt>
    <dgm:pt modelId="{3EC468A3-CBEB-45A5-AA9E-A49DC83F5BCC}" type="pres">
      <dgm:prSet presAssocID="{C1BCD669-6BAB-4595-ADBB-33B088D2FC21}" presName="node" presStyleLbl="revTx" presStyleIdx="0" presStyleCnt="5">
        <dgm:presLayoutVars>
          <dgm:bulletEnabled val="1"/>
        </dgm:presLayoutVars>
      </dgm:prSet>
      <dgm:spPr/>
    </dgm:pt>
    <dgm:pt modelId="{3035B2B2-71B3-4145-8A0F-70BB46A1F095}" type="pres">
      <dgm:prSet presAssocID="{5D98ECFA-AF3E-49B7-A35F-13FC64CE4809}" presName="sibTrans" presStyleLbl="node1" presStyleIdx="0" presStyleCnt="5"/>
      <dgm:spPr/>
    </dgm:pt>
    <dgm:pt modelId="{B85B6244-553A-4403-AE19-5F5CDDE2374C}" type="pres">
      <dgm:prSet presAssocID="{C6582F5E-6AC3-4731-87DE-CA8FA170F273}" presName="dummy" presStyleCnt="0"/>
      <dgm:spPr/>
    </dgm:pt>
    <dgm:pt modelId="{6E3A6BAF-9FEF-46E4-AFBE-EA7521AC353E}" type="pres">
      <dgm:prSet presAssocID="{C6582F5E-6AC3-4731-87DE-CA8FA170F273}" presName="node" presStyleLbl="revTx" presStyleIdx="1" presStyleCnt="5">
        <dgm:presLayoutVars>
          <dgm:bulletEnabled val="1"/>
        </dgm:presLayoutVars>
      </dgm:prSet>
      <dgm:spPr/>
    </dgm:pt>
    <dgm:pt modelId="{303597D9-C0BC-497E-8FE7-41C957FFDF8A}" type="pres">
      <dgm:prSet presAssocID="{B647FC3F-B6DD-464A-818D-90466DB411B7}" presName="sibTrans" presStyleLbl="node1" presStyleIdx="1" presStyleCnt="5"/>
      <dgm:spPr/>
    </dgm:pt>
    <dgm:pt modelId="{82330C94-AFBF-42A0-83E2-209D1319281A}" type="pres">
      <dgm:prSet presAssocID="{C2827742-938B-4691-8A28-206868C32C48}" presName="dummy" presStyleCnt="0"/>
      <dgm:spPr/>
    </dgm:pt>
    <dgm:pt modelId="{2D903302-7EDA-4C94-BF32-F2770C5BBCA8}" type="pres">
      <dgm:prSet presAssocID="{C2827742-938B-4691-8A28-206868C32C48}" presName="node" presStyleLbl="revTx" presStyleIdx="2" presStyleCnt="5">
        <dgm:presLayoutVars>
          <dgm:bulletEnabled val="1"/>
        </dgm:presLayoutVars>
      </dgm:prSet>
      <dgm:spPr/>
    </dgm:pt>
    <dgm:pt modelId="{68624428-9640-4506-A562-4891E984B1AC}" type="pres">
      <dgm:prSet presAssocID="{3EF01ADA-7337-4BF3-8147-4918A80355CE}" presName="sibTrans" presStyleLbl="node1" presStyleIdx="2" presStyleCnt="5"/>
      <dgm:spPr/>
    </dgm:pt>
    <dgm:pt modelId="{93CFB518-36CA-42A3-9D64-A0B6E7EB50E4}" type="pres">
      <dgm:prSet presAssocID="{9533A895-F294-4132-A067-DD010F4DC754}" presName="dummy" presStyleCnt="0"/>
      <dgm:spPr/>
    </dgm:pt>
    <dgm:pt modelId="{97271F70-EA00-49C2-BBFC-E23610F77CC0}" type="pres">
      <dgm:prSet presAssocID="{9533A895-F294-4132-A067-DD010F4DC754}" presName="node" presStyleLbl="revTx" presStyleIdx="3" presStyleCnt="5">
        <dgm:presLayoutVars>
          <dgm:bulletEnabled val="1"/>
        </dgm:presLayoutVars>
      </dgm:prSet>
      <dgm:spPr/>
    </dgm:pt>
    <dgm:pt modelId="{E9D77567-8819-49A3-BC6B-1C872DC488D9}" type="pres">
      <dgm:prSet presAssocID="{79A6AAE9-6A62-47BA-8F9A-9296CED8B4A6}" presName="sibTrans" presStyleLbl="node1" presStyleIdx="3" presStyleCnt="5"/>
      <dgm:spPr/>
    </dgm:pt>
    <dgm:pt modelId="{87831EFA-2DCB-4454-BA93-6528F55E4D3F}" type="pres">
      <dgm:prSet presAssocID="{61E74A87-CFF6-4764-BE15-B08A254BEFBA}" presName="dummy" presStyleCnt="0"/>
      <dgm:spPr/>
    </dgm:pt>
    <dgm:pt modelId="{CFDB3D50-A473-476D-B8A1-8E8E84960E36}" type="pres">
      <dgm:prSet presAssocID="{61E74A87-CFF6-4764-BE15-B08A254BEFBA}" presName="node" presStyleLbl="revTx" presStyleIdx="4" presStyleCnt="5">
        <dgm:presLayoutVars>
          <dgm:bulletEnabled val="1"/>
        </dgm:presLayoutVars>
      </dgm:prSet>
      <dgm:spPr/>
    </dgm:pt>
    <dgm:pt modelId="{124F8DA0-DE38-4DE7-AC97-7AD9172CD21F}" type="pres">
      <dgm:prSet presAssocID="{8509B24A-E6A8-4053-8D77-08D5C6350F00}" presName="sibTrans" presStyleLbl="node1" presStyleIdx="4" presStyleCnt="5"/>
      <dgm:spPr/>
    </dgm:pt>
  </dgm:ptLst>
  <dgm:cxnLst>
    <dgm:cxn modelId="{63C13E1D-A41C-4825-B7AE-B21D0063CDE8}" type="presOf" srcId="{8509B24A-E6A8-4053-8D77-08D5C6350F00}" destId="{124F8DA0-DE38-4DE7-AC97-7AD9172CD21F}" srcOrd="0" destOrd="0" presId="urn:microsoft.com/office/officeart/2005/8/layout/cycle1"/>
    <dgm:cxn modelId="{B8BDD922-CA49-4B3B-99C4-70C0858C9B5E}" type="presOf" srcId="{5D98ECFA-AF3E-49B7-A35F-13FC64CE4809}" destId="{3035B2B2-71B3-4145-8A0F-70BB46A1F095}" srcOrd="0" destOrd="0" presId="urn:microsoft.com/office/officeart/2005/8/layout/cycle1"/>
    <dgm:cxn modelId="{AEC39F6D-17A8-4D4C-BE93-503F10B6B569}" srcId="{15175F07-7DE2-40F3-A6B7-063D39A858EF}" destId="{C1BCD669-6BAB-4595-ADBB-33B088D2FC21}" srcOrd="0" destOrd="0" parTransId="{06A23372-ADBE-4399-A1F9-566E9D511D7C}" sibTransId="{5D98ECFA-AF3E-49B7-A35F-13FC64CE4809}"/>
    <dgm:cxn modelId="{A9BCF652-0E17-4737-8245-3A27A1144105}" type="presOf" srcId="{C6582F5E-6AC3-4731-87DE-CA8FA170F273}" destId="{6E3A6BAF-9FEF-46E4-AFBE-EA7521AC353E}" srcOrd="0" destOrd="0" presId="urn:microsoft.com/office/officeart/2005/8/layout/cycle1"/>
    <dgm:cxn modelId="{70EB148F-077D-40A7-AAAB-AB596B47884B}" type="presOf" srcId="{B647FC3F-B6DD-464A-818D-90466DB411B7}" destId="{303597D9-C0BC-497E-8FE7-41C957FFDF8A}" srcOrd="0" destOrd="0" presId="urn:microsoft.com/office/officeart/2005/8/layout/cycle1"/>
    <dgm:cxn modelId="{C223E091-1FD1-4270-9105-41B67CEAE84B}" type="presOf" srcId="{9533A895-F294-4132-A067-DD010F4DC754}" destId="{97271F70-EA00-49C2-BBFC-E23610F77CC0}" srcOrd="0" destOrd="0" presId="urn:microsoft.com/office/officeart/2005/8/layout/cycle1"/>
    <dgm:cxn modelId="{B6080496-56CF-44FA-BF27-01D81AC75249}" type="presOf" srcId="{61E74A87-CFF6-4764-BE15-B08A254BEFBA}" destId="{CFDB3D50-A473-476D-B8A1-8E8E84960E36}" srcOrd="0" destOrd="0" presId="urn:microsoft.com/office/officeart/2005/8/layout/cycle1"/>
    <dgm:cxn modelId="{D950ECA6-F1B9-471B-9C13-74BEAC3D663D}" srcId="{15175F07-7DE2-40F3-A6B7-063D39A858EF}" destId="{9533A895-F294-4132-A067-DD010F4DC754}" srcOrd="3" destOrd="0" parTransId="{8B637A38-D1B1-47E7-923B-DC024B15E590}" sibTransId="{79A6AAE9-6A62-47BA-8F9A-9296CED8B4A6}"/>
    <dgm:cxn modelId="{7FB489AC-A7BB-4DF9-8046-8F0623FE3432}" srcId="{15175F07-7DE2-40F3-A6B7-063D39A858EF}" destId="{61E74A87-CFF6-4764-BE15-B08A254BEFBA}" srcOrd="4" destOrd="0" parTransId="{4643CED3-935F-4FD7-904F-9CE294CB1AAB}" sibTransId="{8509B24A-E6A8-4053-8D77-08D5C6350F00}"/>
    <dgm:cxn modelId="{FF0160B3-38EB-4237-8FB5-AC106ED51B66}" srcId="{15175F07-7DE2-40F3-A6B7-063D39A858EF}" destId="{C2827742-938B-4691-8A28-206868C32C48}" srcOrd="2" destOrd="0" parTransId="{0763C3ED-7851-4CC4-AE00-98A408FDDC78}" sibTransId="{3EF01ADA-7337-4BF3-8147-4918A80355CE}"/>
    <dgm:cxn modelId="{0506C7C4-84B2-4180-A041-8A73D6B23D88}" srcId="{15175F07-7DE2-40F3-A6B7-063D39A858EF}" destId="{C6582F5E-6AC3-4731-87DE-CA8FA170F273}" srcOrd="1" destOrd="0" parTransId="{70877EF9-F0EA-4EE3-AA66-3F9440CCCDC1}" sibTransId="{B647FC3F-B6DD-464A-818D-90466DB411B7}"/>
    <dgm:cxn modelId="{CA9DD3C5-1E56-4B70-A50F-1897DAC0F0CB}" type="presOf" srcId="{C2827742-938B-4691-8A28-206868C32C48}" destId="{2D903302-7EDA-4C94-BF32-F2770C5BBCA8}" srcOrd="0" destOrd="0" presId="urn:microsoft.com/office/officeart/2005/8/layout/cycle1"/>
    <dgm:cxn modelId="{4FF01AD1-15E7-4429-B20E-B429B4B3C7B1}" type="presOf" srcId="{3EF01ADA-7337-4BF3-8147-4918A80355CE}" destId="{68624428-9640-4506-A562-4891E984B1AC}" srcOrd="0" destOrd="0" presId="urn:microsoft.com/office/officeart/2005/8/layout/cycle1"/>
    <dgm:cxn modelId="{FC7082DD-6658-4220-966B-F4C96B651C0A}" type="presOf" srcId="{C1BCD669-6BAB-4595-ADBB-33B088D2FC21}" destId="{3EC468A3-CBEB-45A5-AA9E-A49DC83F5BCC}" srcOrd="0" destOrd="0" presId="urn:microsoft.com/office/officeart/2005/8/layout/cycle1"/>
    <dgm:cxn modelId="{810194ED-F936-4DF2-8BC0-8B7E6238948F}" type="presOf" srcId="{15175F07-7DE2-40F3-A6B7-063D39A858EF}" destId="{ED5D14A5-CADF-4A63-A2B1-6412A89B7631}" srcOrd="0" destOrd="0" presId="urn:microsoft.com/office/officeart/2005/8/layout/cycle1"/>
    <dgm:cxn modelId="{78EE36F4-1019-4008-AA24-B751E83BF9E2}" type="presOf" srcId="{79A6AAE9-6A62-47BA-8F9A-9296CED8B4A6}" destId="{E9D77567-8819-49A3-BC6B-1C872DC488D9}" srcOrd="0" destOrd="0" presId="urn:microsoft.com/office/officeart/2005/8/layout/cycle1"/>
    <dgm:cxn modelId="{520F8647-80AF-450B-98D9-1C0584DD270D}" type="presParOf" srcId="{ED5D14A5-CADF-4A63-A2B1-6412A89B7631}" destId="{C0E8BFD3-5870-42BB-A234-561B49282108}" srcOrd="0" destOrd="0" presId="urn:microsoft.com/office/officeart/2005/8/layout/cycle1"/>
    <dgm:cxn modelId="{7360CE66-6D1E-4BE6-BF91-74E98818202E}" type="presParOf" srcId="{ED5D14A5-CADF-4A63-A2B1-6412A89B7631}" destId="{3EC468A3-CBEB-45A5-AA9E-A49DC83F5BCC}" srcOrd="1" destOrd="0" presId="urn:microsoft.com/office/officeart/2005/8/layout/cycle1"/>
    <dgm:cxn modelId="{A2AC9B42-079C-484B-BF06-146BCBC60666}" type="presParOf" srcId="{ED5D14A5-CADF-4A63-A2B1-6412A89B7631}" destId="{3035B2B2-71B3-4145-8A0F-70BB46A1F095}" srcOrd="2" destOrd="0" presId="urn:microsoft.com/office/officeart/2005/8/layout/cycle1"/>
    <dgm:cxn modelId="{3141F8E1-3F3A-484F-8ACA-656CC9F9A4D1}" type="presParOf" srcId="{ED5D14A5-CADF-4A63-A2B1-6412A89B7631}" destId="{B85B6244-553A-4403-AE19-5F5CDDE2374C}" srcOrd="3" destOrd="0" presId="urn:microsoft.com/office/officeart/2005/8/layout/cycle1"/>
    <dgm:cxn modelId="{154670F8-B697-4272-9510-EFD22E1B971D}" type="presParOf" srcId="{ED5D14A5-CADF-4A63-A2B1-6412A89B7631}" destId="{6E3A6BAF-9FEF-46E4-AFBE-EA7521AC353E}" srcOrd="4" destOrd="0" presId="urn:microsoft.com/office/officeart/2005/8/layout/cycle1"/>
    <dgm:cxn modelId="{674C4910-0EA2-467D-8D69-FD6591E3F888}" type="presParOf" srcId="{ED5D14A5-CADF-4A63-A2B1-6412A89B7631}" destId="{303597D9-C0BC-497E-8FE7-41C957FFDF8A}" srcOrd="5" destOrd="0" presId="urn:microsoft.com/office/officeart/2005/8/layout/cycle1"/>
    <dgm:cxn modelId="{FD9FE78F-46BF-43BB-A533-ABC9EEA0D8A2}" type="presParOf" srcId="{ED5D14A5-CADF-4A63-A2B1-6412A89B7631}" destId="{82330C94-AFBF-42A0-83E2-209D1319281A}" srcOrd="6" destOrd="0" presId="urn:microsoft.com/office/officeart/2005/8/layout/cycle1"/>
    <dgm:cxn modelId="{2E732D91-250B-4105-A86F-AF8FB5BA9191}" type="presParOf" srcId="{ED5D14A5-CADF-4A63-A2B1-6412A89B7631}" destId="{2D903302-7EDA-4C94-BF32-F2770C5BBCA8}" srcOrd="7" destOrd="0" presId="urn:microsoft.com/office/officeart/2005/8/layout/cycle1"/>
    <dgm:cxn modelId="{B69C7BE7-A8D5-4F04-92B6-1E9D4A1E90AD}" type="presParOf" srcId="{ED5D14A5-CADF-4A63-A2B1-6412A89B7631}" destId="{68624428-9640-4506-A562-4891E984B1AC}" srcOrd="8" destOrd="0" presId="urn:microsoft.com/office/officeart/2005/8/layout/cycle1"/>
    <dgm:cxn modelId="{34E87344-11A7-4AA0-9BBB-79BED73E8403}" type="presParOf" srcId="{ED5D14A5-CADF-4A63-A2B1-6412A89B7631}" destId="{93CFB518-36CA-42A3-9D64-A0B6E7EB50E4}" srcOrd="9" destOrd="0" presId="urn:microsoft.com/office/officeart/2005/8/layout/cycle1"/>
    <dgm:cxn modelId="{F759F877-87F8-40EF-8E35-FB495E8A9741}" type="presParOf" srcId="{ED5D14A5-CADF-4A63-A2B1-6412A89B7631}" destId="{97271F70-EA00-49C2-BBFC-E23610F77CC0}" srcOrd="10" destOrd="0" presId="urn:microsoft.com/office/officeart/2005/8/layout/cycle1"/>
    <dgm:cxn modelId="{21C34890-3CEF-4462-9756-04E85BFABEC5}" type="presParOf" srcId="{ED5D14A5-CADF-4A63-A2B1-6412A89B7631}" destId="{E9D77567-8819-49A3-BC6B-1C872DC488D9}" srcOrd="11" destOrd="0" presId="urn:microsoft.com/office/officeart/2005/8/layout/cycle1"/>
    <dgm:cxn modelId="{AC07F99C-9461-4DBC-B7BB-5F437C5EA8BF}" type="presParOf" srcId="{ED5D14A5-CADF-4A63-A2B1-6412A89B7631}" destId="{87831EFA-2DCB-4454-BA93-6528F55E4D3F}" srcOrd="12" destOrd="0" presId="urn:microsoft.com/office/officeart/2005/8/layout/cycle1"/>
    <dgm:cxn modelId="{8A15AC78-BC29-4E7C-83FF-80E7E1D1A64B}" type="presParOf" srcId="{ED5D14A5-CADF-4A63-A2B1-6412A89B7631}" destId="{CFDB3D50-A473-476D-B8A1-8E8E84960E36}" srcOrd="13" destOrd="0" presId="urn:microsoft.com/office/officeart/2005/8/layout/cycle1"/>
    <dgm:cxn modelId="{0520DFC3-09AC-44F4-998E-C29D2BA89146}" type="presParOf" srcId="{ED5D14A5-CADF-4A63-A2B1-6412A89B7631}" destId="{124F8DA0-DE38-4DE7-AC97-7AD9172CD21F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C468A3-CBEB-45A5-AA9E-A49DC83F5BCC}">
      <dsp:nvSpPr>
        <dsp:cNvPr id="0" name=""/>
        <dsp:cNvSpPr/>
      </dsp:nvSpPr>
      <dsp:spPr>
        <a:xfrm>
          <a:off x="3529228" y="27951"/>
          <a:ext cx="983061" cy="983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Informatie</a:t>
          </a:r>
        </a:p>
      </dsp:txBody>
      <dsp:txXfrm>
        <a:off x="3529228" y="27951"/>
        <a:ext cx="983061" cy="983061"/>
      </dsp:txXfrm>
    </dsp:sp>
    <dsp:sp modelId="{3035B2B2-71B3-4145-8A0F-70BB46A1F095}">
      <dsp:nvSpPr>
        <dsp:cNvPr id="0" name=""/>
        <dsp:cNvSpPr/>
      </dsp:nvSpPr>
      <dsp:spPr>
        <a:xfrm>
          <a:off x="1217091" y="-442"/>
          <a:ext cx="3685302" cy="3685302"/>
        </a:xfrm>
        <a:prstGeom prst="circularArrow">
          <a:avLst>
            <a:gd name="adj1" fmla="val 5202"/>
            <a:gd name="adj2" fmla="val 336023"/>
            <a:gd name="adj3" fmla="val 21292795"/>
            <a:gd name="adj4" fmla="val 19766631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3A6BAF-9FEF-46E4-AFBE-EA7521AC353E}">
      <dsp:nvSpPr>
        <dsp:cNvPr id="0" name=""/>
        <dsp:cNvSpPr/>
      </dsp:nvSpPr>
      <dsp:spPr>
        <a:xfrm>
          <a:off x="4123169" y="1855914"/>
          <a:ext cx="983061" cy="983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Informatie</a:t>
          </a:r>
        </a:p>
      </dsp:txBody>
      <dsp:txXfrm>
        <a:off x="4123169" y="1855914"/>
        <a:ext cx="983061" cy="983061"/>
      </dsp:txXfrm>
    </dsp:sp>
    <dsp:sp modelId="{303597D9-C0BC-497E-8FE7-41C957FFDF8A}">
      <dsp:nvSpPr>
        <dsp:cNvPr id="0" name=""/>
        <dsp:cNvSpPr/>
      </dsp:nvSpPr>
      <dsp:spPr>
        <a:xfrm>
          <a:off x="1217091" y="-442"/>
          <a:ext cx="3685302" cy="3685302"/>
        </a:xfrm>
        <a:prstGeom prst="circularArrow">
          <a:avLst>
            <a:gd name="adj1" fmla="val 5202"/>
            <a:gd name="adj2" fmla="val 336023"/>
            <a:gd name="adj3" fmla="val 4014235"/>
            <a:gd name="adj4" fmla="val 2253858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903302-7EDA-4C94-BF32-F2770C5BBCA8}">
      <dsp:nvSpPr>
        <dsp:cNvPr id="0" name=""/>
        <dsp:cNvSpPr/>
      </dsp:nvSpPr>
      <dsp:spPr>
        <a:xfrm>
          <a:off x="2568212" y="2985657"/>
          <a:ext cx="983061" cy="983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Informatie</a:t>
          </a:r>
        </a:p>
      </dsp:txBody>
      <dsp:txXfrm>
        <a:off x="2568212" y="2985657"/>
        <a:ext cx="983061" cy="983061"/>
      </dsp:txXfrm>
    </dsp:sp>
    <dsp:sp modelId="{68624428-9640-4506-A562-4891E984B1AC}">
      <dsp:nvSpPr>
        <dsp:cNvPr id="0" name=""/>
        <dsp:cNvSpPr/>
      </dsp:nvSpPr>
      <dsp:spPr>
        <a:xfrm>
          <a:off x="1217091" y="-442"/>
          <a:ext cx="3685302" cy="3685302"/>
        </a:xfrm>
        <a:prstGeom prst="circularArrow">
          <a:avLst>
            <a:gd name="adj1" fmla="val 5202"/>
            <a:gd name="adj2" fmla="val 336023"/>
            <a:gd name="adj3" fmla="val 8210119"/>
            <a:gd name="adj4" fmla="val 6449743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271F70-EA00-49C2-BBFC-E23610F77CC0}">
      <dsp:nvSpPr>
        <dsp:cNvPr id="0" name=""/>
        <dsp:cNvSpPr/>
      </dsp:nvSpPr>
      <dsp:spPr>
        <a:xfrm>
          <a:off x="1013254" y="1855914"/>
          <a:ext cx="983061" cy="983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Informatie</a:t>
          </a:r>
        </a:p>
      </dsp:txBody>
      <dsp:txXfrm>
        <a:off x="1013254" y="1855914"/>
        <a:ext cx="983061" cy="983061"/>
      </dsp:txXfrm>
    </dsp:sp>
    <dsp:sp modelId="{E9D77567-8819-49A3-BC6B-1C872DC488D9}">
      <dsp:nvSpPr>
        <dsp:cNvPr id="0" name=""/>
        <dsp:cNvSpPr/>
      </dsp:nvSpPr>
      <dsp:spPr>
        <a:xfrm>
          <a:off x="1217091" y="-442"/>
          <a:ext cx="3685302" cy="3685302"/>
        </a:xfrm>
        <a:prstGeom prst="circularArrow">
          <a:avLst>
            <a:gd name="adj1" fmla="val 5202"/>
            <a:gd name="adj2" fmla="val 336023"/>
            <a:gd name="adj3" fmla="val 12297347"/>
            <a:gd name="adj4" fmla="val 10771182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DB3D50-A473-476D-B8A1-8E8E84960E36}">
      <dsp:nvSpPr>
        <dsp:cNvPr id="0" name=""/>
        <dsp:cNvSpPr/>
      </dsp:nvSpPr>
      <dsp:spPr>
        <a:xfrm>
          <a:off x="1607195" y="27951"/>
          <a:ext cx="983061" cy="983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Informatie</a:t>
          </a:r>
        </a:p>
      </dsp:txBody>
      <dsp:txXfrm>
        <a:off x="1607195" y="27951"/>
        <a:ext cx="983061" cy="983061"/>
      </dsp:txXfrm>
    </dsp:sp>
    <dsp:sp modelId="{124F8DA0-DE38-4DE7-AC97-7AD9172CD21F}">
      <dsp:nvSpPr>
        <dsp:cNvPr id="0" name=""/>
        <dsp:cNvSpPr/>
      </dsp:nvSpPr>
      <dsp:spPr>
        <a:xfrm>
          <a:off x="1217091" y="-442"/>
          <a:ext cx="3685302" cy="3685302"/>
        </a:xfrm>
        <a:prstGeom prst="circularArrow">
          <a:avLst>
            <a:gd name="adj1" fmla="val 5202"/>
            <a:gd name="adj2" fmla="val 336023"/>
            <a:gd name="adj3" fmla="val 16865225"/>
            <a:gd name="adj4" fmla="val 15198752"/>
            <a:gd name="adj5" fmla="val 606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10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3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4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5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6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7022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7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8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9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6483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jpe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937260" y="1343816"/>
            <a:ext cx="1018413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4000" b="1" dirty="0" err="1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Communiceren</a:t>
            </a:r>
            <a:endParaRPr lang="en-US" sz="4000" b="1" dirty="0">
              <a:solidFill>
                <a:srgbClr val="004DCD"/>
              </a:solidFill>
              <a:latin typeface="Calibri" panose="020F0502020204030204" pitchFamily="34" charset="0"/>
              <a:ea typeface="Calibri"/>
              <a:cs typeface="Univers-Bold"/>
            </a:endParaRPr>
          </a:p>
          <a:p>
            <a:pPr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Uitwisselen informatie tussen zender en ontvanger.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 marL="571500" indent="-571500"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I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ntern: communicatie binnen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organisatie</a:t>
            </a:r>
          </a:p>
          <a:p>
            <a:pPr marL="571500" indent="-571500"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Extern: communicatie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organisatie en             buitenwereld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66087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778726" y="638039"/>
            <a:ext cx="8217585" cy="5713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Feedbackinformatie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Informatie waarbij we de werkelijkheid vergelijken met de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norm.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‘Die vervelende regels weer, waarom moet ik me daaraan houden? Maar je ziet aan de resultaten dat ik het wel heb gedaan.’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5822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682473" y="816740"/>
            <a:ext cx="9000843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Informatiestromen</a:t>
            </a:r>
          </a:p>
          <a:p>
            <a:pPr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Doorlopend proces overdracht informatie</a:t>
            </a:r>
            <a:endParaRPr lang="nl-NL" sz="6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907F6E0-1819-4890-94F5-954F9A6854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6166503"/>
              </p:ext>
            </p:extLst>
          </p:nvPr>
        </p:nvGraphicFramePr>
        <p:xfrm>
          <a:off x="924610" y="2257134"/>
          <a:ext cx="6119486" cy="3969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46827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579549" y="708338"/>
            <a:ext cx="10541841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Informatiesysteem</a:t>
            </a:r>
          </a:p>
          <a:p>
            <a:pPr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Geheel van personen, hulpmiddelen en activiteiten voor </a:t>
            </a:r>
          </a:p>
          <a:p>
            <a:pPr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-	het verzamelen, verwerken en verstrekken 	van gegevens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-	om te kunnen voorzien in de 	informatiebehoeften van personen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binnen en 	buiten de organisatie. 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0415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23820" y="866907"/>
            <a:ext cx="1216817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Informatie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voorzienings-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proces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FF33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FF33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FF33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FF33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FF33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FF33"/>
              </a:solidFill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233F06A-FDB5-4FA5-9FD5-D8A0A61C2B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8359" y="462912"/>
            <a:ext cx="7455198" cy="5653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26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779216" y="772820"/>
            <a:ext cx="10184130" cy="5713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Informatie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Gegevens die de kennis van de ontvanger vergroten.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Univers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Eisen informatie: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betrouwbaar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relevant 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tijdig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071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937260" y="1343816"/>
            <a:ext cx="1018413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Informatie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b="1" dirty="0">
              <a:solidFill>
                <a:srgbClr val="00FF33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Waarom niet betrouwbaar?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46120" y="1984525"/>
            <a:ext cx="4960620" cy="353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403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899139" y="1263511"/>
            <a:ext cx="8815754" cy="4298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Zoekmachines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Resultaten kritisch bekijken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Vanwege 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mogelijke ouderdom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onbekende herkomst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607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2095281" y="1343815"/>
            <a:ext cx="8303088" cy="500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Beslissingsinformatie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Informatie die we gebruiken om beslissingen te nemen.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‘Er blijkt nog geen aanbieder van het product te zijn: wanneer kunnen we in dat gat springen?’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31217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2095281" y="1343815"/>
            <a:ext cx="8303088" cy="5713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Verantwoordingsinformatie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Informatie die we gebruiken om verantwoording af te leggen.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Univers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‘Kijk eens naar de cijfers, mooi resultaat toch?’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13780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6FC579-7C89-4330-A02D-5E175644F6C0}"/>
</file>

<file path=customXml/itemProps2.xml><?xml version="1.0" encoding="utf-8"?>
<ds:datastoreItem xmlns:ds="http://schemas.openxmlformats.org/officeDocument/2006/customXml" ds:itemID="{D05C1E59-8646-4E19-8D09-E4EA7A95DEDF}"/>
</file>

<file path=customXml/itemProps3.xml><?xml version="1.0" encoding="utf-8"?>
<ds:datastoreItem xmlns:ds="http://schemas.openxmlformats.org/officeDocument/2006/customXml" ds:itemID="{B39B530C-8468-4A5D-8E4F-9AC26C260B76}"/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173</Words>
  <Application>Microsoft Office PowerPoint</Application>
  <PresentationFormat>Breedbeeld</PresentationFormat>
  <Paragraphs>64</Paragraphs>
  <Slides>10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Univers</vt:lpstr>
      <vt:lpstr>Univers-Bold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42</cp:revision>
  <dcterms:created xsi:type="dcterms:W3CDTF">2014-08-25T22:47:39Z</dcterms:created>
  <dcterms:modified xsi:type="dcterms:W3CDTF">2018-08-14T15:03:38Z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